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70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54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83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41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55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75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9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8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7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1012E-6699-4E5B-9754-3B45C3E7BCA0}" type="datetimeFigureOut">
              <a:rPr lang="en-US" smtClean="0"/>
              <a:t>09/09/2019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45653-C262-4909-BBDA-645F11A003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5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900" y="1"/>
            <a:ext cx="9144000" cy="46279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ESO Cold Weather Rule feature deployment schedule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0501" y="2463801"/>
            <a:ext cx="1720849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Coding / Development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51350" y="2945804"/>
            <a:ext cx="167005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Integration Testing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21400" y="3422253"/>
            <a:ext cx="19177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PTST/UAT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01000" y="39375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STAG Testing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702800" y="5373486"/>
            <a:ext cx="1568450" cy="545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</a:t>
            </a:r>
            <a:endParaRPr lang="en-US" sz="1100" dirty="0"/>
          </a:p>
        </p:txBody>
      </p:sp>
      <p:sp>
        <p:nvSpPr>
          <p:cNvPr id="9" name="Rectangle 8"/>
          <p:cNvSpPr/>
          <p:nvPr/>
        </p:nvSpPr>
        <p:spPr>
          <a:xfrm>
            <a:off x="8001000" y="44328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 Testing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001000" y="4928195"/>
            <a:ext cx="1727200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 Testing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5403850" y="2305047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9/30/19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321550" y="2804118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10/8/19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3729037" y="1826517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24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29036" y="3937595"/>
            <a:ext cx="1573213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UAT Test Scripting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02250" y="3949797"/>
            <a:ext cx="819150" cy="483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UAT</a:t>
            </a:r>
            <a:r>
              <a:rPr lang="en-US" dirty="0" smtClean="0"/>
              <a:t> </a:t>
            </a:r>
            <a:r>
              <a:rPr lang="en-US" sz="1400" dirty="0" smtClean="0"/>
              <a:t>Test Data</a:t>
            </a:r>
            <a:endParaRPr lang="en-US" sz="1400" dirty="0"/>
          </a:p>
        </p:txBody>
      </p:sp>
      <p:sp>
        <p:nvSpPr>
          <p:cNvPr id="17" name="Down Arrow 16"/>
          <p:cNvSpPr/>
          <p:nvPr/>
        </p:nvSpPr>
        <p:spPr>
          <a:xfrm>
            <a:off x="8934450" y="3105347"/>
            <a:ext cx="1631950" cy="812205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10/16/19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0442575" y="2309610"/>
            <a:ext cx="1600200" cy="3307853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10/17/19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756650" y="6141241"/>
            <a:ext cx="946150" cy="717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Release.Ameren.com Testing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155530" y="1680549"/>
            <a:ext cx="51498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following are the last possible dates must be ready by for 10/17/19 deployment: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94570" y="1965028"/>
            <a:ext cx="1743074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Detail Technical Design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1987550" y="1341215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10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3000375" y="3283741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????/19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482600" y="1469728"/>
            <a:ext cx="1456532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CWR User Stories Ready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256382" y="857845"/>
            <a:ext cx="1435100" cy="633811"/>
          </a:xfrm>
          <a:prstGeom prst="downArrow">
            <a:avLst>
              <a:gd name="adj1" fmla="val 50000"/>
              <a:gd name="adj2" fmla="val 5200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9/</a:t>
            </a:r>
            <a:r>
              <a:rPr lang="en-US" sz="1200" dirty="0" smtClean="0">
                <a:solidFill>
                  <a:srgbClr val="0070C0"/>
                </a:solidFill>
              </a:rPr>
              <a:t>6</a:t>
            </a:r>
            <a:r>
              <a:rPr lang="en-US" sz="1200" dirty="0" smtClean="0">
                <a:solidFill>
                  <a:srgbClr val="FF0000"/>
                </a:solidFill>
              </a:rPr>
              <a:t>/19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14043" y="1556592"/>
            <a:ext cx="1441848" cy="3907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9/25 – start moving code to PTST environment</a:t>
            </a:r>
            <a:endParaRPr lang="en-US" sz="900" dirty="0"/>
          </a:p>
        </p:txBody>
      </p:sp>
      <p:sp>
        <p:nvSpPr>
          <p:cNvPr id="27" name="Rectangle 26"/>
          <p:cNvSpPr/>
          <p:nvPr/>
        </p:nvSpPr>
        <p:spPr>
          <a:xfrm>
            <a:off x="4699000" y="2624730"/>
            <a:ext cx="952500" cy="2667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CSS/API/Web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745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69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ESO Cold Weather Rule feature deployment schedule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Active Collection feature deployment schedule</dc:title>
  <dc:creator>Anoth, Bash</dc:creator>
  <cp:lastModifiedBy>Anoth, Bash</cp:lastModifiedBy>
  <cp:revision>10</cp:revision>
  <cp:lastPrinted>2019-09-09T20:40:07Z</cp:lastPrinted>
  <dcterms:created xsi:type="dcterms:W3CDTF">2019-09-03T14:59:42Z</dcterms:created>
  <dcterms:modified xsi:type="dcterms:W3CDTF">2019-09-09T20:41:36Z</dcterms:modified>
</cp:coreProperties>
</file>